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616"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gan White" userId="b0955ec8-d949-4e31-a4f2-f036d46250b5" providerId="ADAL" clId="{0E1C5014-CF86-41D9-9682-90BAA72CD1E9}"/>
    <pc:docChg chg="modSld">
      <pc:chgData name="Megan White" userId="b0955ec8-d949-4e31-a4f2-f036d46250b5" providerId="ADAL" clId="{0E1C5014-CF86-41D9-9682-90BAA72CD1E9}" dt="2023-11-06T09:45:58.249" v="22" actId="20577"/>
      <pc:docMkLst>
        <pc:docMk/>
      </pc:docMkLst>
      <pc:sldChg chg="modSp">
        <pc:chgData name="Megan White" userId="b0955ec8-d949-4e31-a4f2-f036d46250b5" providerId="ADAL" clId="{0E1C5014-CF86-41D9-9682-90BAA72CD1E9}" dt="2023-11-06T09:45:58.249" v="22" actId="20577"/>
        <pc:sldMkLst>
          <pc:docMk/>
          <pc:sldMk cId="3139368479" sldId="256"/>
        </pc:sldMkLst>
        <pc:spChg chg="mod">
          <ac:chgData name="Megan White" userId="b0955ec8-d949-4e31-a4f2-f036d46250b5" providerId="ADAL" clId="{0E1C5014-CF86-41D9-9682-90BAA72CD1E9}" dt="2023-11-06T09:45:31.769" v="2" actId="207"/>
          <ac:spMkLst>
            <pc:docMk/>
            <pc:sldMk cId="3139368479" sldId="256"/>
            <ac:spMk id="11" creationId="{B4FBAE0F-EEAC-42A4-81B8-ECE8D4B66FF1}"/>
          </ac:spMkLst>
        </pc:spChg>
        <pc:spChg chg="mod">
          <ac:chgData name="Megan White" userId="b0955ec8-d949-4e31-a4f2-f036d46250b5" providerId="ADAL" clId="{0E1C5014-CF86-41D9-9682-90BAA72CD1E9}" dt="2023-11-06T09:45:25.101" v="0" actId="207"/>
          <ac:spMkLst>
            <pc:docMk/>
            <pc:sldMk cId="3139368479" sldId="256"/>
            <ac:spMk id="12" creationId="{89B55BA8-A99E-4713-A475-9797AF38194E}"/>
          </ac:spMkLst>
        </pc:spChg>
        <pc:spChg chg="mod">
          <ac:chgData name="Megan White" userId="b0955ec8-d949-4e31-a4f2-f036d46250b5" providerId="ADAL" clId="{0E1C5014-CF86-41D9-9682-90BAA72CD1E9}" dt="2023-11-06T09:45:25.101" v="0" actId="207"/>
          <ac:spMkLst>
            <pc:docMk/>
            <pc:sldMk cId="3139368479" sldId="256"/>
            <ac:spMk id="21" creationId="{AA901F53-DDDD-4EF8-A3AB-297F533C2831}"/>
          </ac:spMkLst>
        </pc:spChg>
        <pc:spChg chg="mod">
          <ac:chgData name="Megan White" userId="b0955ec8-d949-4e31-a4f2-f036d46250b5" providerId="ADAL" clId="{0E1C5014-CF86-41D9-9682-90BAA72CD1E9}" dt="2023-11-06T09:45:25.101" v="0" actId="207"/>
          <ac:spMkLst>
            <pc:docMk/>
            <pc:sldMk cId="3139368479" sldId="256"/>
            <ac:spMk id="22" creationId="{FFA02469-1901-4FCE-BE99-25FEB1EAE784}"/>
          </ac:spMkLst>
        </pc:spChg>
        <pc:spChg chg="mod">
          <ac:chgData name="Megan White" userId="b0955ec8-d949-4e31-a4f2-f036d46250b5" providerId="ADAL" clId="{0E1C5014-CF86-41D9-9682-90BAA72CD1E9}" dt="2023-11-06T09:45:25.101" v="0" actId="207"/>
          <ac:spMkLst>
            <pc:docMk/>
            <pc:sldMk cId="3139368479" sldId="256"/>
            <ac:spMk id="27" creationId="{3A7D7ABA-C213-4A00-99D9-F30A0003AABB}"/>
          </ac:spMkLst>
        </pc:spChg>
        <pc:spChg chg="mod">
          <ac:chgData name="Megan White" userId="b0955ec8-d949-4e31-a4f2-f036d46250b5" providerId="ADAL" clId="{0E1C5014-CF86-41D9-9682-90BAA72CD1E9}" dt="2023-11-06T09:45:25.101" v="0" actId="207"/>
          <ac:spMkLst>
            <pc:docMk/>
            <pc:sldMk cId="3139368479" sldId="256"/>
            <ac:spMk id="29" creationId="{7B0B2FDB-40B0-4319-9DD1-E00AE1BD5120}"/>
          </ac:spMkLst>
        </pc:spChg>
        <pc:spChg chg="mod">
          <ac:chgData name="Megan White" userId="b0955ec8-d949-4e31-a4f2-f036d46250b5" providerId="ADAL" clId="{0E1C5014-CF86-41D9-9682-90BAA72CD1E9}" dt="2023-11-06T09:45:28.941" v="1" actId="207"/>
          <ac:spMkLst>
            <pc:docMk/>
            <pc:sldMk cId="3139368479" sldId="256"/>
            <ac:spMk id="30" creationId="{4E9605B8-4A0A-426A-88A6-01A23D1E7983}"/>
          </ac:spMkLst>
        </pc:spChg>
        <pc:spChg chg="mod">
          <ac:chgData name="Megan White" userId="b0955ec8-d949-4e31-a4f2-f036d46250b5" providerId="ADAL" clId="{0E1C5014-CF86-41D9-9682-90BAA72CD1E9}" dt="2023-11-06T09:45:49.978" v="9" actId="20577"/>
          <ac:spMkLst>
            <pc:docMk/>
            <pc:sldMk cId="3139368479" sldId="256"/>
            <ac:spMk id="31" creationId="{1DE8E2A1-86A4-4B42-B0E1-64B70509FDD4}"/>
          </ac:spMkLst>
        </pc:spChg>
        <pc:spChg chg="mod">
          <ac:chgData name="Megan White" userId="b0955ec8-d949-4e31-a4f2-f036d46250b5" providerId="ADAL" clId="{0E1C5014-CF86-41D9-9682-90BAA72CD1E9}" dt="2023-11-06T09:45:58.249" v="22" actId="20577"/>
          <ac:spMkLst>
            <pc:docMk/>
            <pc:sldMk cId="3139368479" sldId="256"/>
            <ac:spMk id="44" creationId="{E33691C2-CAE9-4D12-AA63-F56AFB37425A}"/>
          </ac:spMkLst>
        </pc:spChg>
        <pc:grpChg chg="mod">
          <ac:chgData name="Megan White" userId="b0955ec8-d949-4e31-a4f2-f036d46250b5" providerId="ADAL" clId="{0E1C5014-CF86-41D9-9682-90BAA72CD1E9}" dt="2023-11-06T09:45:25.101" v="0" actId="207"/>
          <ac:grpSpMkLst>
            <pc:docMk/>
            <pc:sldMk cId="3139368479" sldId="256"/>
            <ac:grpSpMk id="45" creationId="{92407647-774C-4EE4-B70B-3825740F929B}"/>
          </ac:grpSpMkLst>
        </pc:grpChg>
        <pc:grpChg chg="mod">
          <ac:chgData name="Megan White" userId="b0955ec8-d949-4e31-a4f2-f036d46250b5" providerId="ADAL" clId="{0E1C5014-CF86-41D9-9682-90BAA72CD1E9}" dt="2023-11-06T09:45:25.101" v="0" actId="207"/>
          <ac:grpSpMkLst>
            <pc:docMk/>
            <pc:sldMk cId="3139368479" sldId="256"/>
            <ac:grpSpMk id="49" creationId="{C5129DAF-EAA7-4A33-AD68-B47AF09C5BD3}"/>
          </ac:grpSpMkLst>
        </pc:grpChg>
        <pc:grpChg chg="mod">
          <ac:chgData name="Megan White" userId="b0955ec8-d949-4e31-a4f2-f036d46250b5" providerId="ADAL" clId="{0E1C5014-CF86-41D9-9682-90BAA72CD1E9}" dt="2023-11-06T09:45:25.101" v="0" actId="207"/>
          <ac:grpSpMkLst>
            <pc:docMk/>
            <pc:sldMk cId="3139368479" sldId="256"/>
            <ac:grpSpMk id="50" creationId="{63733DB2-33BE-4429-98D3-083B52E70EA6}"/>
          </ac:grpSpMkLst>
        </pc:grpChg>
        <pc:grpChg chg="mod">
          <ac:chgData name="Megan White" userId="b0955ec8-d949-4e31-a4f2-f036d46250b5" providerId="ADAL" clId="{0E1C5014-CF86-41D9-9682-90BAA72CD1E9}" dt="2023-11-06T09:45:25.101" v="0" actId="207"/>
          <ac:grpSpMkLst>
            <pc:docMk/>
            <pc:sldMk cId="3139368479" sldId="256"/>
            <ac:grpSpMk id="51" creationId="{E2E1A9F3-09BE-4BF1-804D-9CC2F25B7FAB}"/>
          </ac:grpSpMkLst>
        </pc:grpChg>
        <pc:grpChg chg="mod">
          <ac:chgData name="Megan White" userId="b0955ec8-d949-4e31-a4f2-f036d46250b5" providerId="ADAL" clId="{0E1C5014-CF86-41D9-9682-90BAA72CD1E9}" dt="2023-11-06T09:45:25.101" v="0" actId="207"/>
          <ac:grpSpMkLst>
            <pc:docMk/>
            <pc:sldMk cId="3139368479" sldId="256"/>
            <ac:grpSpMk id="52" creationId="{9EDCB0F0-6D72-423B-8B31-9B3CD66F08CC}"/>
          </ac:grpSpMkLst>
        </pc:grpChg>
      </pc:sldChg>
    </pc:docChg>
  </pc:docChgLst>
  <pc:docChgLst>
    <pc:chgData name="Megan White" userId="b0955ec8-d949-4e31-a4f2-f036d46250b5" providerId="ADAL" clId="{875FCFB0-8EDA-43CE-A098-998975E19497}"/>
    <pc:docChg chg="modSld">
      <pc:chgData name="Megan White" userId="b0955ec8-d949-4e31-a4f2-f036d46250b5" providerId="ADAL" clId="{875FCFB0-8EDA-43CE-A098-998975E19497}" dt="2023-10-13T12:40:22.008" v="45" actId="20577"/>
      <pc:docMkLst>
        <pc:docMk/>
      </pc:docMkLst>
      <pc:sldChg chg="modSp">
        <pc:chgData name="Megan White" userId="b0955ec8-d949-4e31-a4f2-f036d46250b5" providerId="ADAL" clId="{875FCFB0-8EDA-43CE-A098-998975E19497}" dt="2023-10-13T12:40:22.008" v="45" actId="20577"/>
        <pc:sldMkLst>
          <pc:docMk/>
          <pc:sldMk cId="3139368479" sldId="256"/>
        </pc:sldMkLst>
        <pc:spChg chg="mod">
          <ac:chgData name="Megan White" userId="b0955ec8-d949-4e31-a4f2-f036d46250b5" providerId="ADAL" clId="{875FCFB0-8EDA-43CE-A098-998975E19497}" dt="2023-10-13T12:40:00.774" v="18" actId="113"/>
          <ac:spMkLst>
            <pc:docMk/>
            <pc:sldMk cId="3139368479" sldId="256"/>
            <ac:spMk id="31" creationId="{1DE8E2A1-86A4-4B42-B0E1-64B70509FDD4}"/>
          </ac:spMkLst>
        </pc:spChg>
        <pc:spChg chg="mod">
          <ac:chgData name="Megan White" userId="b0955ec8-d949-4e31-a4f2-f036d46250b5" providerId="ADAL" clId="{875FCFB0-8EDA-43CE-A098-998975E19497}" dt="2023-10-13T12:40:22.008" v="45" actId="20577"/>
          <ac:spMkLst>
            <pc:docMk/>
            <pc:sldMk cId="3139368479" sldId="256"/>
            <ac:spMk id="44" creationId="{E33691C2-CAE9-4D12-AA63-F56AFB37425A}"/>
          </ac:spMkLst>
        </pc:spChg>
      </pc:sldChg>
    </pc:docChg>
  </pc:docChgLst>
  <pc:docChgLst>
    <pc:chgData name="Megan White" userId="b0955ec8-d949-4e31-a4f2-f036d46250b5" providerId="ADAL" clId="{3338E5BD-7FC1-4875-B7B0-3A4337E211E9}"/>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E6B9F-4882-4C91-98C8-9881F18142E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4230752-D1E4-4861-8AE2-1BD05704AFD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2774AB7-3A52-40AA-8F65-6D8DC3295DC3}"/>
              </a:ext>
            </a:extLst>
          </p:cNvPr>
          <p:cNvSpPr>
            <a:spLocks noGrp="1"/>
          </p:cNvSpPr>
          <p:nvPr>
            <p:ph type="dt" sz="half" idx="10"/>
          </p:nvPr>
        </p:nvSpPr>
        <p:spPr/>
        <p:txBody>
          <a:bodyPr/>
          <a:lstStyle/>
          <a:p>
            <a:fld id="{EDC67191-0F32-4D53-A834-8930E6D82230}" type="datetimeFigureOut">
              <a:rPr lang="en-GB" smtClean="0"/>
              <a:t>06/11/2023</a:t>
            </a:fld>
            <a:endParaRPr lang="en-GB"/>
          </a:p>
        </p:txBody>
      </p:sp>
      <p:sp>
        <p:nvSpPr>
          <p:cNvPr id="5" name="Footer Placeholder 4">
            <a:extLst>
              <a:ext uri="{FF2B5EF4-FFF2-40B4-BE49-F238E27FC236}">
                <a16:creationId xmlns:a16="http://schemas.microsoft.com/office/drawing/2014/main" id="{FE8DB2D6-8731-4505-ABFF-E75ED170D9F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8CD1BF0-02E6-46E3-9517-6DB047962ACD}"/>
              </a:ext>
            </a:extLst>
          </p:cNvPr>
          <p:cNvSpPr>
            <a:spLocks noGrp="1"/>
          </p:cNvSpPr>
          <p:nvPr>
            <p:ph type="sldNum" sz="quarter" idx="12"/>
          </p:nvPr>
        </p:nvSpPr>
        <p:spPr/>
        <p:txBody>
          <a:bodyPr/>
          <a:lstStyle/>
          <a:p>
            <a:fld id="{AE25C0E3-61FA-4544-8059-DF6951171ACD}" type="slidenum">
              <a:rPr lang="en-GB" smtClean="0"/>
              <a:t>‹#›</a:t>
            </a:fld>
            <a:endParaRPr lang="en-GB"/>
          </a:p>
        </p:txBody>
      </p:sp>
    </p:spTree>
    <p:extLst>
      <p:ext uri="{BB962C8B-B14F-4D97-AF65-F5344CB8AC3E}">
        <p14:creationId xmlns:p14="http://schemas.microsoft.com/office/powerpoint/2010/main" val="1591825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C8941-FA78-4818-83AE-29A872E4E9F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083B3F0-3818-4704-958C-9E31C5E5FE6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873DE85-5583-4CFF-BCEA-65600B2130D1}"/>
              </a:ext>
            </a:extLst>
          </p:cNvPr>
          <p:cNvSpPr>
            <a:spLocks noGrp="1"/>
          </p:cNvSpPr>
          <p:nvPr>
            <p:ph type="dt" sz="half" idx="10"/>
          </p:nvPr>
        </p:nvSpPr>
        <p:spPr/>
        <p:txBody>
          <a:bodyPr/>
          <a:lstStyle/>
          <a:p>
            <a:fld id="{EDC67191-0F32-4D53-A834-8930E6D82230}" type="datetimeFigureOut">
              <a:rPr lang="en-GB" smtClean="0"/>
              <a:t>06/11/2023</a:t>
            </a:fld>
            <a:endParaRPr lang="en-GB"/>
          </a:p>
        </p:txBody>
      </p:sp>
      <p:sp>
        <p:nvSpPr>
          <p:cNvPr id="5" name="Footer Placeholder 4">
            <a:extLst>
              <a:ext uri="{FF2B5EF4-FFF2-40B4-BE49-F238E27FC236}">
                <a16:creationId xmlns:a16="http://schemas.microsoft.com/office/drawing/2014/main" id="{38BCB620-A7DA-4B7C-8E75-EE7E3BADECB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B5A2C83-F7C5-46BA-AB4E-32388F692829}"/>
              </a:ext>
            </a:extLst>
          </p:cNvPr>
          <p:cNvSpPr>
            <a:spLocks noGrp="1"/>
          </p:cNvSpPr>
          <p:nvPr>
            <p:ph type="sldNum" sz="quarter" idx="12"/>
          </p:nvPr>
        </p:nvSpPr>
        <p:spPr/>
        <p:txBody>
          <a:bodyPr/>
          <a:lstStyle/>
          <a:p>
            <a:fld id="{AE25C0E3-61FA-4544-8059-DF6951171ACD}" type="slidenum">
              <a:rPr lang="en-GB" smtClean="0"/>
              <a:t>‹#›</a:t>
            </a:fld>
            <a:endParaRPr lang="en-GB"/>
          </a:p>
        </p:txBody>
      </p:sp>
    </p:spTree>
    <p:extLst>
      <p:ext uri="{BB962C8B-B14F-4D97-AF65-F5344CB8AC3E}">
        <p14:creationId xmlns:p14="http://schemas.microsoft.com/office/powerpoint/2010/main" val="10177099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40D328C-F585-4DC4-9381-7840413AE25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F49E4A2-5B2F-4961-BEFE-E60330E511D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8FF6CBF-DDD8-45C3-87D7-5C3FFC588ED5}"/>
              </a:ext>
            </a:extLst>
          </p:cNvPr>
          <p:cNvSpPr>
            <a:spLocks noGrp="1"/>
          </p:cNvSpPr>
          <p:nvPr>
            <p:ph type="dt" sz="half" idx="10"/>
          </p:nvPr>
        </p:nvSpPr>
        <p:spPr/>
        <p:txBody>
          <a:bodyPr/>
          <a:lstStyle/>
          <a:p>
            <a:fld id="{EDC67191-0F32-4D53-A834-8930E6D82230}" type="datetimeFigureOut">
              <a:rPr lang="en-GB" smtClean="0"/>
              <a:t>06/11/2023</a:t>
            </a:fld>
            <a:endParaRPr lang="en-GB"/>
          </a:p>
        </p:txBody>
      </p:sp>
      <p:sp>
        <p:nvSpPr>
          <p:cNvPr id="5" name="Footer Placeholder 4">
            <a:extLst>
              <a:ext uri="{FF2B5EF4-FFF2-40B4-BE49-F238E27FC236}">
                <a16:creationId xmlns:a16="http://schemas.microsoft.com/office/drawing/2014/main" id="{AFCC5D64-BE18-4BE5-9890-253500BAE55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6A36D10-C502-4229-913A-2978191F19C0}"/>
              </a:ext>
            </a:extLst>
          </p:cNvPr>
          <p:cNvSpPr>
            <a:spLocks noGrp="1"/>
          </p:cNvSpPr>
          <p:nvPr>
            <p:ph type="sldNum" sz="quarter" idx="12"/>
          </p:nvPr>
        </p:nvSpPr>
        <p:spPr/>
        <p:txBody>
          <a:bodyPr/>
          <a:lstStyle/>
          <a:p>
            <a:fld id="{AE25C0E3-61FA-4544-8059-DF6951171ACD}" type="slidenum">
              <a:rPr lang="en-GB" smtClean="0"/>
              <a:t>‹#›</a:t>
            </a:fld>
            <a:endParaRPr lang="en-GB"/>
          </a:p>
        </p:txBody>
      </p:sp>
    </p:spTree>
    <p:extLst>
      <p:ext uri="{BB962C8B-B14F-4D97-AF65-F5344CB8AC3E}">
        <p14:creationId xmlns:p14="http://schemas.microsoft.com/office/powerpoint/2010/main" val="1462164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E0A07-034C-463F-8982-08A8B5D8677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8136E6A-FC27-44E1-A2D4-483BDB01AFD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FE1F18F-8D64-4E3A-9A6A-198B120783CE}"/>
              </a:ext>
            </a:extLst>
          </p:cNvPr>
          <p:cNvSpPr>
            <a:spLocks noGrp="1"/>
          </p:cNvSpPr>
          <p:nvPr>
            <p:ph type="dt" sz="half" idx="10"/>
          </p:nvPr>
        </p:nvSpPr>
        <p:spPr/>
        <p:txBody>
          <a:bodyPr/>
          <a:lstStyle/>
          <a:p>
            <a:fld id="{EDC67191-0F32-4D53-A834-8930E6D82230}" type="datetimeFigureOut">
              <a:rPr lang="en-GB" smtClean="0"/>
              <a:t>06/11/2023</a:t>
            </a:fld>
            <a:endParaRPr lang="en-GB"/>
          </a:p>
        </p:txBody>
      </p:sp>
      <p:sp>
        <p:nvSpPr>
          <p:cNvPr id="5" name="Footer Placeholder 4">
            <a:extLst>
              <a:ext uri="{FF2B5EF4-FFF2-40B4-BE49-F238E27FC236}">
                <a16:creationId xmlns:a16="http://schemas.microsoft.com/office/drawing/2014/main" id="{65AF18FC-4B80-4DC2-9224-1CF53F9BED2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B9DA330-09C9-4833-9D46-1FC07F7CE44D}"/>
              </a:ext>
            </a:extLst>
          </p:cNvPr>
          <p:cNvSpPr>
            <a:spLocks noGrp="1"/>
          </p:cNvSpPr>
          <p:nvPr>
            <p:ph type="sldNum" sz="quarter" idx="12"/>
          </p:nvPr>
        </p:nvSpPr>
        <p:spPr/>
        <p:txBody>
          <a:bodyPr/>
          <a:lstStyle/>
          <a:p>
            <a:fld id="{AE25C0E3-61FA-4544-8059-DF6951171ACD}" type="slidenum">
              <a:rPr lang="en-GB" smtClean="0"/>
              <a:t>‹#›</a:t>
            </a:fld>
            <a:endParaRPr lang="en-GB"/>
          </a:p>
        </p:txBody>
      </p:sp>
    </p:spTree>
    <p:extLst>
      <p:ext uri="{BB962C8B-B14F-4D97-AF65-F5344CB8AC3E}">
        <p14:creationId xmlns:p14="http://schemas.microsoft.com/office/powerpoint/2010/main" val="3185344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ACEE1-F1CC-4981-AB5F-9A74D29AD5E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441DC46-2BC8-4651-B4A9-052706A993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F7C67FC-7F08-4E5A-BC9A-19480705B4E7}"/>
              </a:ext>
            </a:extLst>
          </p:cNvPr>
          <p:cNvSpPr>
            <a:spLocks noGrp="1"/>
          </p:cNvSpPr>
          <p:nvPr>
            <p:ph type="dt" sz="half" idx="10"/>
          </p:nvPr>
        </p:nvSpPr>
        <p:spPr/>
        <p:txBody>
          <a:bodyPr/>
          <a:lstStyle/>
          <a:p>
            <a:fld id="{EDC67191-0F32-4D53-A834-8930E6D82230}" type="datetimeFigureOut">
              <a:rPr lang="en-GB" smtClean="0"/>
              <a:t>06/11/2023</a:t>
            </a:fld>
            <a:endParaRPr lang="en-GB"/>
          </a:p>
        </p:txBody>
      </p:sp>
      <p:sp>
        <p:nvSpPr>
          <p:cNvPr id="5" name="Footer Placeholder 4">
            <a:extLst>
              <a:ext uri="{FF2B5EF4-FFF2-40B4-BE49-F238E27FC236}">
                <a16:creationId xmlns:a16="http://schemas.microsoft.com/office/drawing/2014/main" id="{BD604175-AF3E-42D0-9D13-0A7CF6B6CC8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502F1DF-B9CF-4D63-945E-72228E28DDE2}"/>
              </a:ext>
            </a:extLst>
          </p:cNvPr>
          <p:cNvSpPr>
            <a:spLocks noGrp="1"/>
          </p:cNvSpPr>
          <p:nvPr>
            <p:ph type="sldNum" sz="quarter" idx="12"/>
          </p:nvPr>
        </p:nvSpPr>
        <p:spPr/>
        <p:txBody>
          <a:bodyPr/>
          <a:lstStyle/>
          <a:p>
            <a:fld id="{AE25C0E3-61FA-4544-8059-DF6951171ACD}" type="slidenum">
              <a:rPr lang="en-GB" smtClean="0"/>
              <a:t>‹#›</a:t>
            </a:fld>
            <a:endParaRPr lang="en-GB"/>
          </a:p>
        </p:txBody>
      </p:sp>
    </p:spTree>
    <p:extLst>
      <p:ext uri="{BB962C8B-B14F-4D97-AF65-F5344CB8AC3E}">
        <p14:creationId xmlns:p14="http://schemas.microsoft.com/office/powerpoint/2010/main" val="3652587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94E7E-7CD8-4B59-BC4D-4C2AF107916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4320228-99C5-4264-920F-60381E2F253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C0CEB1F-0945-4EC1-80B1-29C144F4E6A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A7878E3-CFC8-4D6C-9E96-C3A474E4C094}"/>
              </a:ext>
            </a:extLst>
          </p:cNvPr>
          <p:cNvSpPr>
            <a:spLocks noGrp="1"/>
          </p:cNvSpPr>
          <p:nvPr>
            <p:ph type="dt" sz="half" idx="10"/>
          </p:nvPr>
        </p:nvSpPr>
        <p:spPr/>
        <p:txBody>
          <a:bodyPr/>
          <a:lstStyle/>
          <a:p>
            <a:fld id="{EDC67191-0F32-4D53-A834-8930E6D82230}" type="datetimeFigureOut">
              <a:rPr lang="en-GB" smtClean="0"/>
              <a:t>06/11/2023</a:t>
            </a:fld>
            <a:endParaRPr lang="en-GB"/>
          </a:p>
        </p:txBody>
      </p:sp>
      <p:sp>
        <p:nvSpPr>
          <p:cNvPr id="6" name="Footer Placeholder 5">
            <a:extLst>
              <a:ext uri="{FF2B5EF4-FFF2-40B4-BE49-F238E27FC236}">
                <a16:creationId xmlns:a16="http://schemas.microsoft.com/office/drawing/2014/main" id="{B6C972D0-94A2-48F5-A5E1-C2A07236F8E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5E95283-E53F-4B59-9E9B-84C1491FF47F}"/>
              </a:ext>
            </a:extLst>
          </p:cNvPr>
          <p:cNvSpPr>
            <a:spLocks noGrp="1"/>
          </p:cNvSpPr>
          <p:nvPr>
            <p:ph type="sldNum" sz="quarter" idx="12"/>
          </p:nvPr>
        </p:nvSpPr>
        <p:spPr/>
        <p:txBody>
          <a:bodyPr/>
          <a:lstStyle/>
          <a:p>
            <a:fld id="{AE25C0E3-61FA-4544-8059-DF6951171ACD}" type="slidenum">
              <a:rPr lang="en-GB" smtClean="0"/>
              <a:t>‹#›</a:t>
            </a:fld>
            <a:endParaRPr lang="en-GB"/>
          </a:p>
        </p:txBody>
      </p:sp>
    </p:spTree>
    <p:extLst>
      <p:ext uri="{BB962C8B-B14F-4D97-AF65-F5344CB8AC3E}">
        <p14:creationId xmlns:p14="http://schemas.microsoft.com/office/powerpoint/2010/main" val="3664754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E029E-D458-4AFD-A0D4-2B38B948A64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402B2A2-1A33-4989-AD09-4DA4CE0EFE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77D6DCD-B7CC-4A65-AEC5-860DDE6016A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5FB3ACB-D811-4D13-A753-62E7C44C68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F497224-7789-433D-963F-7DA9D2B7029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E60358A-5148-491B-9008-D862A53496A5}"/>
              </a:ext>
            </a:extLst>
          </p:cNvPr>
          <p:cNvSpPr>
            <a:spLocks noGrp="1"/>
          </p:cNvSpPr>
          <p:nvPr>
            <p:ph type="dt" sz="half" idx="10"/>
          </p:nvPr>
        </p:nvSpPr>
        <p:spPr/>
        <p:txBody>
          <a:bodyPr/>
          <a:lstStyle/>
          <a:p>
            <a:fld id="{EDC67191-0F32-4D53-A834-8930E6D82230}" type="datetimeFigureOut">
              <a:rPr lang="en-GB" smtClean="0"/>
              <a:t>06/11/2023</a:t>
            </a:fld>
            <a:endParaRPr lang="en-GB"/>
          </a:p>
        </p:txBody>
      </p:sp>
      <p:sp>
        <p:nvSpPr>
          <p:cNvPr id="8" name="Footer Placeholder 7">
            <a:extLst>
              <a:ext uri="{FF2B5EF4-FFF2-40B4-BE49-F238E27FC236}">
                <a16:creationId xmlns:a16="http://schemas.microsoft.com/office/drawing/2014/main" id="{3FCFE4F5-A42C-4E97-9EA8-F8E05E296EA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F57F814-89E0-4008-AAE2-E3CB40E583A7}"/>
              </a:ext>
            </a:extLst>
          </p:cNvPr>
          <p:cNvSpPr>
            <a:spLocks noGrp="1"/>
          </p:cNvSpPr>
          <p:nvPr>
            <p:ph type="sldNum" sz="quarter" idx="12"/>
          </p:nvPr>
        </p:nvSpPr>
        <p:spPr/>
        <p:txBody>
          <a:bodyPr/>
          <a:lstStyle/>
          <a:p>
            <a:fld id="{AE25C0E3-61FA-4544-8059-DF6951171ACD}" type="slidenum">
              <a:rPr lang="en-GB" smtClean="0"/>
              <a:t>‹#›</a:t>
            </a:fld>
            <a:endParaRPr lang="en-GB"/>
          </a:p>
        </p:txBody>
      </p:sp>
    </p:spTree>
    <p:extLst>
      <p:ext uri="{BB962C8B-B14F-4D97-AF65-F5344CB8AC3E}">
        <p14:creationId xmlns:p14="http://schemas.microsoft.com/office/powerpoint/2010/main" val="1979719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4819D-CD77-4332-8DD3-D78B84B6816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4BCC4A6-FE4D-41FF-9290-5C006CF140D3}"/>
              </a:ext>
            </a:extLst>
          </p:cNvPr>
          <p:cNvSpPr>
            <a:spLocks noGrp="1"/>
          </p:cNvSpPr>
          <p:nvPr>
            <p:ph type="dt" sz="half" idx="10"/>
          </p:nvPr>
        </p:nvSpPr>
        <p:spPr/>
        <p:txBody>
          <a:bodyPr/>
          <a:lstStyle/>
          <a:p>
            <a:fld id="{EDC67191-0F32-4D53-A834-8930E6D82230}" type="datetimeFigureOut">
              <a:rPr lang="en-GB" smtClean="0"/>
              <a:t>06/11/2023</a:t>
            </a:fld>
            <a:endParaRPr lang="en-GB"/>
          </a:p>
        </p:txBody>
      </p:sp>
      <p:sp>
        <p:nvSpPr>
          <p:cNvPr id="4" name="Footer Placeholder 3">
            <a:extLst>
              <a:ext uri="{FF2B5EF4-FFF2-40B4-BE49-F238E27FC236}">
                <a16:creationId xmlns:a16="http://schemas.microsoft.com/office/drawing/2014/main" id="{25D23830-BF4B-4C96-AFEC-01D719CCC48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9CEF273-B381-404C-9A2B-7074DBA5B2C8}"/>
              </a:ext>
            </a:extLst>
          </p:cNvPr>
          <p:cNvSpPr>
            <a:spLocks noGrp="1"/>
          </p:cNvSpPr>
          <p:nvPr>
            <p:ph type="sldNum" sz="quarter" idx="12"/>
          </p:nvPr>
        </p:nvSpPr>
        <p:spPr/>
        <p:txBody>
          <a:bodyPr/>
          <a:lstStyle/>
          <a:p>
            <a:fld id="{AE25C0E3-61FA-4544-8059-DF6951171ACD}" type="slidenum">
              <a:rPr lang="en-GB" smtClean="0"/>
              <a:t>‹#›</a:t>
            </a:fld>
            <a:endParaRPr lang="en-GB"/>
          </a:p>
        </p:txBody>
      </p:sp>
    </p:spTree>
    <p:extLst>
      <p:ext uri="{BB962C8B-B14F-4D97-AF65-F5344CB8AC3E}">
        <p14:creationId xmlns:p14="http://schemas.microsoft.com/office/powerpoint/2010/main" val="4107207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3F64132-F81B-4E66-9665-5437D1FA1D1E}"/>
              </a:ext>
            </a:extLst>
          </p:cNvPr>
          <p:cNvSpPr>
            <a:spLocks noGrp="1"/>
          </p:cNvSpPr>
          <p:nvPr>
            <p:ph type="dt" sz="half" idx="10"/>
          </p:nvPr>
        </p:nvSpPr>
        <p:spPr/>
        <p:txBody>
          <a:bodyPr/>
          <a:lstStyle/>
          <a:p>
            <a:fld id="{EDC67191-0F32-4D53-A834-8930E6D82230}" type="datetimeFigureOut">
              <a:rPr lang="en-GB" smtClean="0"/>
              <a:t>06/11/2023</a:t>
            </a:fld>
            <a:endParaRPr lang="en-GB"/>
          </a:p>
        </p:txBody>
      </p:sp>
      <p:sp>
        <p:nvSpPr>
          <p:cNvPr id="3" name="Footer Placeholder 2">
            <a:extLst>
              <a:ext uri="{FF2B5EF4-FFF2-40B4-BE49-F238E27FC236}">
                <a16:creationId xmlns:a16="http://schemas.microsoft.com/office/drawing/2014/main" id="{673806A3-6306-4F6A-9B3A-D4115E5936D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8187249-5AD0-4F90-9CDD-3423CDCAB5B5}"/>
              </a:ext>
            </a:extLst>
          </p:cNvPr>
          <p:cNvSpPr>
            <a:spLocks noGrp="1"/>
          </p:cNvSpPr>
          <p:nvPr>
            <p:ph type="sldNum" sz="quarter" idx="12"/>
          </p:nvPr>
        </p:nvSpPr>
        <p:spPr/>
        <p:txBody>
          <a:bodyPr/>
          <a:lstStyle/>
          <a:p>
            <a:fld id="{AE25C0E3-61FA-4544-8059-DF6951171ACD}" type="slidenum">
              <a:rPr lang="en-GB" smtClean="0"/>
              <a:t>‹#›</a:t>
            </a:fld>
            <a:endParaRPr lang="en-GB"/>
          </a:p>
        </p:txBody>
      </p:sp>
    </p:spTree>
    <p:extLst>
      <p:ext uri="{BB962C8B-B14F-4D97-AF65-F5344CB8AC3E}">
        <p14:creationId xmlns:p14="http://schemas.microsoft.com/office/powerpoint/2010/main" val="959459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E897C-718F-4B38-8111-8F7FDBC09A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47053D8-1A7E-4A88-A8B6-D5057D7CE26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0B17922-D787-44F8-8840-39D3B08665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C58516E-BC61-422B-9E9A-FA0D3ED9D37F}"/>
              </a:ext>
            </a:extLst>
          </p:cNvPr>
          <p:cNvSpPr>
            <a:spLocks noGrp="1"/>
          </p:cNvSpPr>
          <p:nvPr>
            <p:ph type="dt" sz="half" idx="10"/>
          </p:nvPr>
        </p:nvSpPr>
        <p:spPr/>
        <p:txBody>
          <a:bodyPr/>
          <a:lstStyle/>
          <a:p>
            <a:fld id="{EDC67191-0F32-4D53-A834-8930E6D82230}" type="datetimeFigureOut">
              <a:rPr lang="en-GB" smtClean="0"/>
              <a:t>06/11/2023</a:t>
            </a:fld>
            <a:endParaRPr lang="en-GB"/>
          </a:p>
        </p:txBody>
      </p:sp>
      <p:sp>
        <p:nvSpPr>
          <p:cNvPr id="6" name="Footer Placeholder 5">
            <a:extLst>
              <a:ext uri="{FF2B5EF4-FFF2-40B4-BE49-F238E27FC236}">
                <a16:creationId xmlns:a16="http://schemas.microsoft.com/office/drawing/2014/main" id="{AB79E8D9-F54A-4ABF-9084-528DB73D64A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9B7406B-8A67-4AEF-A992-ECDD90F07CB5}"/>
              </a:ext>
            </a:extLst>
          </p:cNvPr>
          <p:cNvSpPr>
            <a:spLocks noGrp="1"/>
          </p:cNvSpPr>
          <p:nvPr>
            <p:ph type="sldNum" sz="quarter" idx="12"/>
          </p:nvPr>
        </p:nvSpPr>
        <p:spPr/>
        <p:txBody>
          <a:bodyPr/>
          <a:lstStyle/>
          <a:p>
            <a:fld id="{AE25C0E3-61FA-4544-8059-DF6951171ACD}" type="slidenum">
              <a:rPr lang="en-GB" smtClean="0"/>
              <a:t>‹#›</a:t>
            </a:fld>
            <a:endParaRPr lang="en-GB"/>
          </a:p>
        </p:txBody>
      </p:sp>
    </p:spTree>
    <p:extLst>
      <p:ext uri="{BB962C8B-B14F-4D97-AF65-F5344CB8AC3E}">
        <p14:creationId xmlns:p14="http://schemas.microsoft.com/office/powerpoint/2010/main" val="1834943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5DD94-7907-4D1A-9DBE-9EE649FE40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17C85B5-D84C-42AA-81A7-28402C50A0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D50923C7-5E43-4E99-ACEA-48F3617DEB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D459F60-EFD0-4961-9860-E4F718335F39}"/>
              </a:ext>
            </a:extLst>
          </p:cNvPr>
          <p:cNvSpPr>
            <a:spLocks noGrp="1"/>
          </p:cNvSpPr>
          <p:nvPr>
            <p:ph type="dt" sz="half" idx="10"/>
          </p:nvPr>
        </p:nvSpPr>
        <p:spPr/>
        <p:txBody>
          <a:bodyPr/>
          <a:lstStyle/>
          <a:p>
            <a:fld id="{EDC67191-0F32-4D53-A834-8930E6D82230}" type="datetimeFigureOut">
              <a:rPr lang="en-GB" smtClean="0"/>
              <a:t>06/11/2023</a:t>
            </a:fld>
            <a:endParaRPr lang="en-GB"/>
          </a:p>
        </p:txBody>
      </p:sp>
      <p:sp>
        <p:nvSpPr>
          <p:cNvPr id="6" name="Footer Placeholder 5">
            <a:extLst>
              <a:ext uri="{FF2B5EF4-FFF2-40B4-BE49-F238E27FC236}">
                <a16:creationId xmlns:a16="http://schemas.microsoft.com/office/drawing/2014/main" id="{6E98CDC2-6F31-43CD-8942-F8CB5791637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4643AC4-E65F-420B-BFC5-F2FD4D391312}"/>
              </a:ext>
            </a:extLst>
          </p:cNvPr>
          <p:cNvSpPr>
            <a:spLocks noGrp="1"/>
          </p:cNvSpPr>
          <p:nvPr>
            <p:ph type="sldNum" sz="quarter" idx="12"/>
          </p:nvPr>
        </p:nvSpPr>
        <p:spPr/>
        <p:txBody>
          <a:bodyPr/>
          <a:lstStyle/>
          <a:p>
            <a:fld id="{AE25C0E3-61FA-4544-8059-DF6951171ACD}" type="slidenum">
              <a:rPr lang="en-GB" smtClean="0"/>
              <a:t>‹#›</a:t>
            </a:fld>
            <a:endParaRPr lang="en-GB"/>
          </a:p>
        </p:txBody>
      </p:sp>
    </p:spTree>
    <p:extLst>
      <p:ext uri="{BB962C8B-B14F-4D97-AF65-F5344CB8AC3E}">
        <p14:creationId xmlns:p14="http://schemas.microsoft.com/office/powerpoint/2010/main" val="701646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716825-5368-4F2D-8E6A-039BDB8FF1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F6A6061-6055-40A0-A039-1CB291D4C6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C44FF6-B806-4D37-A304-742BCC1067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C67191-0F32-4D53-A834-8930E6D82230}" type="datetimeFigureOut">
              <a:rPr lang="en-GB" smtClean="0"/>
              <a:t>06/11/2023</a:t>
            </a:fld>
            <a:endParaRPr lang="en-GB"/>
          </a:p>
        </p:txBody>
      </p:sp>
      <p:sp>
        <p:nvSpPr>
          <p:cNvPr id="5" name="Footer Placeholder 4">
            <a:extLst>
              <a:ext uri="{FF2B5EF4-FFF2-40B4-BE49-F238E27FC236}">
                <a16:creationId xmlns:a16="http://schemas.microsoft.com/office/drawing/2014/main" id="{DEB388F8-5E98-42CE-84FE-49BE37E42B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55A4C50-3A65-496A-A249-06967B25DE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25C0E3-61FA-4544-8059-DF6951171ACD}" type="slidenum">
              <a:rPr lang="en-GB" smtClean="0"/>
              <a:t>‹#›</a:t>
            </a:fld>
            <a:endParaRPr lang="en-GB"/>
          </a:p>
        </p:txBody>
      </p:sp>
    </p:spTree>
    <p:extLst>
      <p:ext uri="{BB962C8B-B14F-4D97-AF65-F5344CB8AC3E}">
        <p14:creationId xmlns:p14="http://schemas.microsoft.com/office/powerpoint/2010/main" val="38003150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B4FBAE0F-EEAC-42A4-81B8-ECE8D4B66FF1}"/>
              </a:ext>
            </a:extLst>
          </p:cNvPr>
          <p:cNvSpPr txBox="1">
            <a:spLocks/>
          </p:cNvSpPr>
          <p:nvPr/>
        </p:nvSpPr>
        <p:spPr>
          <a:xfrm>
            <a:off x="2106919" y="-427092"/>
            <a:ext cx="8229600" cy="11430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3600" dirty="0">
                <a:latin typeface="KG Primary Italics" panose="02000506000000020003" pitchFamily="2" charset="0"/>
              </a:rPr>
              <a:t>Early Years at Ash Grove</a:t>
            </a:r>
          </a:p>
        </p:txBody>
      </p:sp>
      <p:sp>
        <p:nvSpPr>
          <p:cNvPr id="12" name="Content Placeholder 2">
            <a:extLst>
              <a:ext uri="{FF2B5EF4-FFF2-40B4-BE49-F238E27FC236}">
                <a16:creationId xmlns:a16="http://schemas.microsoft.com/office/drawing/2014/main" id="{89B55BA8-A99E-4713-A475-9797AF38194E}"/>
              </a:ext>
            </a:extLst>
          </p:cNvPr>
          <p:cNvSpPr txBox="1">
            <a:spLocks/>
          </p:cNvSpPr>
          <p:nvPr/>
        </p:nvSpPr>
        <p:spPr>
          <a:xfrm>
            <a:off x="652462" y="753514"/>
            <a:ext cx="10887075" cy="3489950"/>
          </a:xfrm>
          <a:prstGeom prst="rect">
            <a:avLst/>
          </a:prstGeom>
        </p:spPr>
        <p:txBody>
          <a:bodyPr vert="horz" lIns="91440" tIns="45720" rIns="91440" bIns="45720" rtlCol="0" anchor="t">
            <a:normAutofit fontScale="2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8000" dirty="0">
                <a:latin typeface="KG Primary Italics" panose="02000506000000020003" pitchFamily="2" charset="0"/>
              </a:rPr>
              <a:t>Our Curriculum </a:t>
            </a:r>
          </a:p>
          <a:p>
            <a:pPr>
              <a:lnSpc>
                <a:spcPct val="170000"/>
              </a:lnSpc>
            </a:pPr>
            <a:r>
              <a:rPr lang="en-GB" sz="4800" dirty="0">
                <a:latin typeface="KG Primary Italics" panose="02000506000000020003" pitchFamily="2" charset="0"/>
              </a:rPr>
              <a:t>At Ash Grove Primary Academy, we believe that children learn best when they are absorbed, interested and active. We understand that active learning involves other children, adults, objects, ideas, stimuli and events that aim to engage and involve children for sustained periods. We believe that Early Years education should be as practical as possible and therefore, we are proud that our setting has an underlying ethos of ‘Learning through play’. We know that play is essential for children’s development across all areas. It builds children’s confidence as they learn to explore, to relate to others around them, develop relationships, set their own goals and solve problems. </a:t>
            </a:r>
          </a:p>
          <a:p>
            <a:pPr>
              <a:lnSpc>
                <a:spcPct val="120000"/>
              </a:lnSpc>
            </a:pPr>
            <a:r>
              <a:rPr lang="en-GB" sz="4800" dirty="0">
                <a:latin typeface="KG Primary Italics" panose="02000506000000020003" pitchFamily="2" charset="0"/>
              </a:rPr>
              <a:t>Children learn by leading their own play and by taking part in play which is supported by adults.</a:t>
            </a:r>
          </a:p>
          <a:p>
            <a:pPr>
              <a:lnSpc>
                <a:spcPct val="120000"/>
              </a:lnSpc>
            </a:pPr>
            <a:r>
              <a:rPr lang="en-GB" sz="4800" b="1" dirty="0">
                <a:latin typeface="KG Primary Italics" panose="02000506000000020003" pitchFamily="2" charset="0"/>
              </a:rPr>
              <a:t>We ensure that all children learn and develop well and are kept healthy and safe at all times.</a:t>
            </a:r>
            <a:endParaRPr lang="en-GB" sz="4800" dirty="0">
              <a:latin typeface="KG Primary Italics" panose="02000506000000020003" pitchFamily="2" charset="0"/>
            </a:endParaRPr>
          </a:p>
          <a:p>
            <a:br>
              <a:rPr lang="en-GB" sz="8000" dirty="0">
                <a:latin typeface="KG Primary Italics" panose="02000506000000020003" pitchFamily="2" charset="0"/>
                <a:cs typeface="Calibri"/>
              </a:rPr>
            </a:br>
            <a:r>
              <a:rPr lang="en-GB" sz="8000" dirty="0">
                <a:latin typeface="KG Primary Italics" panose="02000506000000020003" pitchFamily="2" charset="0"/>
                <a:cs typeface="Calibri"/>
              </a:rPr>
              <a:t>Our Over Arching Principles</a:t>
            </a:r>
          </a:p>
          <a:p>
            <a:endParaRPr lang="en-GB" sz="3400" dirty="0">
              <a:latin typeface="KG Primary Italics" panose="02000506000000020003" pitchFamily="2" charset="0"/>
              <a:cs typeface="Calibri"/>
            </a:endParaRPr>
          </a:p>
          <a:p>
            <a:endParaRPr lang="en-GB" sz="2000" dirty="0">
              <a:latin typeface="KG Primary Italics" panose="02000506000000020003" pitchFamily="2" charset="0"/>
              <a:cs typeface="Calibri"/>
            </a:endParaRPr>
          </a:p>
          <a:p>
            <a:br>
              <a:rPr lang="en-GB" sz="2000" dirty="0">
                <a:latin typeface="KG Primary Italics" panose="02000506000000020003" pitchFamily="2" charset="0"/>
                <a:cs typeface="Calibri"/>
              </a:rPr>
            </a:br>
            <a:br>
              <a:rPr lang="en-GB" sz="2000" dirty="0">
                <a:latin typeface="KG Primary Italics" panose="02000506000000020003" pitchFamily="2" charset="0"/>
                <a:cs typeface="Calibri"/>
              </a:rPr>
            </a:br>
            <a:endParaRPr lang="en-GB" sz="2000" dirty="0">
              <a:latin typeface="KG Primary Italics" panose="02000506000000020003" pitchFamily="2" charset="0"/>
              <a:cs typeface="Calibri"/>
            </a:endParaRPr>
          </a:p>
          <a:p>
            <a:endParaRPr lang="en-GB" sz="2000" dirty="0">
              <a:latin typeface="KG Primary Italics" panose="02000506000000020003" pitchFamily="2" charset="0"/>
              <a:cs typeface="Calibri"/>
            </a:endParaRPr>
          </a:p>
          <a:p>
            <a:endParaRPr lang="en-GB" sz="2000" dirty="0">
              <a:latin typeface="KG Primary Italics" panose="02000506000000020003" pitchFamily="2" charset="0"/>
            </a:endParaRPr>
          </a:p>
        </p:txBody>
      </p:sp>
      <p:sp>
        <p:nvSpPr>
          <p:cNvPr id="22" name="TextBox 21">
            <a:extLst>
              <a:ext uri="{FF2B5EF4-FFF2-40B4-BE49-F238E27FC236}">
                <a16:creationId xmlns:a16="http://schemas.microsoft.com/office/drawing/2014/main" id="{FFA02469-1901-4FCE-BE99-25FEB1EAE784}"/>
              </a:ext>
            </a:extLst>
          </p:cNvPr>
          <p:cNvSpPr txBox="1"/>
          <p:nvPr/>
        </p:nvSpPr>
        <p:spPr>
          <a:xfrm>
            <a:off x="142889" y="3758571"/>
            <a:ext cx="1913861" cy="1384995"/>
          </a:xfrm>
          <a:prstGeom prst="rect">
            <a:avLst/>
          </a:prstGeom>
          <a:noFill/>
        </p:spPr>
        <p:txBody>
          <a:bodyPr wrap="square" lIns="91440" tIns="45720" rIns="91440" bIns="45720" rtlCol="0" anchor="t">
            <a:spAutoFit/>
          </a:bodyPr>
          <a:lstStyle/>
          <a:p>
            <a:pPr algn="ctr"/>
            <a:r>
              <a:rPr lang="en-GB" sz="1400" b="1" dirty="0">
                <a:latin typeface="KG Primary Italics" panose="02000506000000020003" pitchFamily="2" charset="0"/>
              </a:rPr>
              <a:t>Unique Child</a:t>
            </a:r>
          </a:p>
          <a:p>
            <a:pPr algn="ctr"/>
            <a:r>
              <a:rPr lang="en-GB" sz="1400" dirty="0">
                <a:latin typeface="KG Primary Italics" panose="02000506000000020003" pitchFamily="2" charset="0"/>
              </a:rPr>
              <a:t>Every child is unique and has the potential to be resilient, capable, confident and self-assured.  </a:t>
            </a:r>
          </a:p>
        </p:txBody>
      </p:sp>
      <p:pic>
        <p:nvPicPr>
          <p:cNvPr id="24" name="Picture 23">
            <a:extLst>
              <a:ext uri="{FF2B5EF4-FFF2-40B4-BE49-F238E27FC236}">
                <a16:creationId xmlns:a16="http://schemas.microsoft.com/office/drawing/2014/main" id="{F5DEF175-4BA3-48AC-A7A7-CC03DDC2C035}"/>
              </a:ext>
            </a:extLst>
          </p:cNvPr>
          <p:cNvPicPr>
            <a:picLocks noChangeAspect="1"/>
          </p:cNvPicPr>
          <p:nvPr/>
        </p:nvPicPr>
        <p:blipFill rotWithShape="1">
          <a:blip r:embed="rId2"/>
          <a:srcRect l="-277" t="-7246" r="69963" b="-6496"/>
          <a:stretch/>
        </p:blipFill>
        <p:spPr>
          <a:xfrm>
            <a:off x="10861283" y="-63223"/>
            <a:ext cx="1356507" cy="1409054"/>
          </a:xfrm>
          <a:prstGeom prst="rect">
            <a:avLst/>
          </a:prstGeom>
        </p:spPr>
      </p:pic>
      <p:sp>
        <p:nvSpPr>
          <p:cNvPr id="21" name="TextBox 20">
            <a:extLst>
              <a:ext uri="{FF2B5EF4-FFF2-40B4-BE49-F238E27FC236}">
                <a16:creationId xmlns:a16="http://schemas.microsoft.com/office/drawing/2014/main" id="{AA901F53-DDDD-4EF8-A3AB-297F533C2831}"/>
              </a:ext>
            </a:extLst>
          </p:cNvPr>
          <p:cNvSpPr txBox="1"/>
          <p:nvPr/>
        </p:nvSpPr>
        <p:spPr>
          <a:xfrm>
            <a:off x="2231121" y="3731839"/>
            <a:ext cx="3816227" cy="1384995"/>
          </a:xfrm>
          <a:prstGeom prst="rect">
            <a:avLst/>
          </a:prstGeom>
          <a:noFill/>
        </p:spPr>
        <p:txBody>
          <a:bodyPr wrap="square" rtlCol="0">
            <a:spAutoFit/>
          </a:bodyPr>
          <a:lstStyle/>
          <a:p>
            <a:pPr algn="ctr"/>
            <a:r>
              <a:rPr lang="en-GB" sz="1400" dirty="0">
                <a:latin typeface="KG Primary Italics" panose="02000506000000020003" pitchFamily="2" charset="0"/>
                <a:cs typeface="Calibri"/>
              </a:rPr>
              <a:t>Positive Relationships: </a:t>
            </a:r>
          </a:p>
          <a:p>
            <a:pPr algn="ctr"/>
            <a:r>
              <a:rPr lang="en-GB" sz="1400" dirty="0">
                <a:latin typeface="KG Primary Italics" panose="02000506000000020003" pitchFamily="2" charset="0"/>
                <a:cs typeface="Calibri"/>
              </a:rPr>
              <a:t>Children flourish with warm, strong &amp; positive partnerships between all staff and parents/carers. This promotes independence across the EYFS curriculum. Children and practitioners are NOT alone –embrace each community. </a:t>
            </a:r>
          </a:p>
        </p:txBody>
      </p:sp>
      <p:sp>
        <p:nvSpPr>
          <p:cNvPr id="27" name="TextBox 26">
            <a:extLst>
              <a:ext uri="{FF2B5EF4-FFF2-40B4-BE49-F238E27FC236}">
                <a16:creationId xmlns:a16="http://schemas.microsoft.com/office/drawing/2014/main" id="{3A7D7ABA-C213-4A00-99D9-F30A0003AABB}"/>
              </a:ext>
            </a:extLst>
          </p:cNvPr>
          <p:cNvSpPr txBox="1"/>
          <p:nvPr/>
        </p:nvSpPr>
        <p:spPr>
          <a:xfrm>
            <a:off x="6221719" y="3731839"/>
            <a:ext cx="3330224" cy="1384995"/>
          </a:xfrm>
          <a:prstGeom prst="rect">
            <a:avLst/>
          </a:prstGeom>
          <a:noFill/>
        </p:spPr>
        <p:txBody>
          <a:bodyPr wrap="square" rtlCol="0">
            <a:spAutoFit/>
          </a:bodyPr>
          <a:lstStyle/>
          <a:p>
            <a:pPr algn="ctr"/>
            <a:r>
              <a:rPr lang="en-GB" sz="1400" dirty="0">
                <a:latin typeface="KG Primary Italics" panose="02000506000000020003" pitchFamily="2" charset="0"/>
                <a:cs typeface="Calibri"/>
              </a:rPr>
              <a:t>Enabling environments: </a:t>
            </a:r>
          </a:p>
          <a:p>
            <a:pPr algn="ctr"/>
            <a:r>
              <a:rPr lang="en-GB" sz="1400" dirty="0">
                <a:latin typeface="KG Primary Italics" panose="02000506000000020003" pitchFamily="2" charset="0"/>
                <a:cs typeface="Calibri"/>
              </a:rPr>
              <a:t>Children learn and develop well in safe and secure environments where routines are established and where adults respond to their individual needs and passions and help them to build upon their learning over time. </a:t>
            </a:r>
          </a:p>
        </p:txBody>
      </p:sp>
      <p:sp>
        <p:nvSpPr>
          <p:cNvPr id="29" name="TextBox 28">
            <a:extLst>
              <a:ext uri="{FF2B5EF4-FFF2-40B4-BE49-F238E27FC236}">
                <a16:creationId xmlns:a16="http://schemas.microsoft.com/office/drawing/2014/main" id="{7B0B2FDB-40B0-4319-9DD1-E00AE1BD5120}"/>
              </a:ext>
            </a:extLst>
          </p:cNvPr>
          <p:cNvSpPr txBox="1"/>
          <p:nvPr/>
        </p:nvSpPr>
        <p:spPr>
          <a:xfrm>
            <a:off x="9551943" y="3731839"/>
            <a:ext cx="2524782" cy="1169551"/>
          </a:xfrm>
          <a:prstGeom prst="rect">
            <a:avLst/>
          </a:prstGeom>
          <a:noFill/>
        </p:spPr>
        <p:txBody>
          <a:bodyPr wrap="square" rtlCol="0">
            <a:spAutoFit/>
          </a:bodyPr>
          <a:lstStyle/>
          <a:p>
            <a:pPr algn="ctr"/>
            <a:r>
              <a:rPr lang="en-GB" sz="1400" b="1" dirty="0">
                <a:latin typeface="KG Primary Italics" panose="02000506000000020003" pitchFamily="2" charset="0"/>
              </a:rPr>
              <a:t>Learning and Development:          </a:t>
            </a:r>
            <a:r>
              <a:rPr lang="en-GB" sz="1400" dirty="0">
                <a:latin typeface="KG Primary Italics" panose="02000506000000020003" pitchFamily="2" charset="0"/>
              </a:rPr>
              <a:t>Children develop and learn at different rates. We must be aware of children who need greater support than others. </a:t>
            </a:r>
          </a:p>
        </p:txBody>
      </p:sp>
      <p:sp>
        <p:nvSpPr>
          <p:cNvPr id="30" name="Content Placeholder 2">
            <a:extLst>
              <a:ext uri="{FF2B5EF4-FFF2-40B4-BE49-F238E27FC236}">
                <a16:creationId xmlns:a16="http://schemas.microsoft.com/office/drawing/2014/main" id="{4E9605B8-4A0A-426A-88A6-01A23D1E7983}"/>
              </a:ext>
            </a:extLst>
          </p:cNvPr>
          <p:cNvSpPr txBox="1">
            <a:spLocks/>
          </p:cNvSpPr>
          <p:nvPr/>
        </p:nvSpPr>
        <p:spPr>
          <a:xfrm>
            <a:off x="237245" y="5173592"/>
            <a:ext cx="10887075" cy="3489950"/>
          </a:xfrm>
          <a:prstGeom prst="rect">
            <a:avLst/>
          </a:prstGeom>
        </p:spPr>
        <p:txBody>
          <a:bodyPr vert="horz" lIns="91440" tIns="45720" rIns="91440" bIns="45720" rtlCol="0" anchor="t">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000" dirty="0">
                <a:latin typeface="KG Primary Italics" panose="02000506000000020003" pitchFamily="2" charset="0"/>
              </a:rPr>
              <a:t>Our Priorities</a:t>
            </a:r>
            <a:endParaRPr lang="en-GB" sz="2000" dirty="0">
              <a:latin typeface="KG Primary Italics" panose="02000506000000020003" pitchFamily="2" charset="0"/>
              <a:cs typeface="Calibri"/>
            </a:endParaRPr>
          </a:p>
          <a:p>
            <a:endParaRPr lang="en-GB" sz="2000" dirty="0">
              <a:latin typeface="KG Primary Italics" panose="02000506000000020003" pitchFamily="2" charset="0"/>
              <a:cs typeface="Calibri"/>
            </a:endParaRPr>
          </a:p>
          <a:p>
            <a:br>
              <a:rPr lang="en-GB" sz="2000" dirty="0">
                <a:latin typeface="KG Primary Italics" panose="02000506000000020003" pitchFamily="2" charset="0"/>
                <a:cs typeface="Calibri"/>
              </a:rPr>
            </a:br>
            <a:br>
              <a:rPr lang="en-GB" sz="2000" dirty="0">
                <a:latin typeface="KG Primary Italics" panose="02000506000000020003" pitchFamily="2" charset="0"/>
                <a:cs typeface="Calibri"/>
              </a:rPr>
            </a:br>
            <a:endParaRPr lang="en-GB" sz="2000" dirty="0">
              <a:latin typeface="KG Primary Italics" panose="02000506000000020003" pitchFamily="2" charset="0"/>
              <a:cs typeface="Calibri"/>
            </a:endParaRPr>
          </a:p>
          <a:p>
            <a:endParaRPr lang="en-GB" sz="2000" dirty="0">
              <a:latin typeface="KG Primary Italics" panose="02000506000000020003" pitchFamily="2" charset="0"/>
              <a:cs typeface="Calibri"/>
            </a:endParaRPr>
          </a:p>
          <a:p>
            <a:endParaRPr lang="en-GB" sz="2000" dirty="0">
              <a:latin typeface="KG Primary Italics" panose="02000506000000020003" pitchFamily="2" charset="0"/>
            </a:endParaRPr>
          </a:p>
        </p:txBody>
      </p:sp>
      <p:grpSp>
        <p:nvGrpSpPr>
          <p:cNvPr id="49" name="Group 48">
            <a:extLst>
              <a:ext uri="{FF2B5EF4-FFF2-40B4-BE49-F238E27FC236}">
                <a16:creationId xmlns:a16="http://schemas.microsoft.com/office/drawing/2014/main" id="{C5129DAF-EAA7-4A33-AD68-B47AF09C5BD3}"/>
              </a:ext>
            </a:extLst>
          </p:cNvPr>
          <p:cNvGrpSpPr/>
          <p:nvPr/>
        </p:nvGrpSpPr>
        <p:grpSpPr>
          <a:xfrm>
            <a:off x="-118177" y="5443918"/>
            <a:ext cx="3326495" cy="1374661"/>
            <a:chOff x="300445" y="5495925"/>
            <a:chExt cx="3326495" cy="1374661"/>
          </a:xfrm>
        </p:grpSpPr>
        <p:grpSp>
          <p:nvGrpSpPr>
            <p:cNvPr id="34" name="Group 33">
              <a:extLst>
                <a:ext uri="{FF2B5EF4-FFF2-40B4-BE49-F238E27FC236}">
                  <a16:creationId xmlns:a16="http://schemas.microsoft.com/office/drawing/2014/main" id="{FA79A025-83B6-493B-A395-6DD24E726A16}"/>
                </a:ext>
              </a:extLst>
            </p:cNvPr>
            <p:cNvGrpSpPr/>
            <p:nvPr/>
          </p:nvGrpSpPr>
          <p:grpSpPr>
            <a:xfrm>
              <a:off x="300445" y="5495925"/>
              <a:ext cx="3326495" cy="1374661"/>
              <a:chOff x="300445" y="5495925"/>
              <a:chExt cx="3326495" cy="1374661"/>
            </a:xfrm>
          </p:grpSpPr>
          <p:pic>
            <p:nvPicPr>
              <p:cNvPr id="8" name="Picture 7">
                <a:extLst>
                  <a:ext uri="{FF2B5EF4-FFF2-40B4-BE49-F238E27FC236}">
                    <a16:creationId xmlns:a16="http://schemas.microsoft.com/office/drawing/2014/main" id="{6F6C1E8B-6058-4391-98D3-E057A896C1A9}"/>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36994" b="77180" l="10000" r="90000"/>
                        </a14:imgEffect>
                      </a14:imgLayer>
                    </a14:imgProps>
                  </a:ext>
                </a:extLst>
              </a:blip>
              <a:srcRect t="31971" b="17797"/>
              <a:stretch/>
            </p:blipFill>
            <p:spPr>
              <a:xfrm rot="10800000">
                <a:off x="789925" y="5495925"/>
                <a:ext cx="2533650" cy="909067"/>
              </a:xfrm>
              <a:prstGeom prst="rect">
                <a:avLst/>
              </a:prstGeom>
            </p:spPr>
          </p:pic>
          <p:pic>
            <p:nvPicPr>
              <p:cNvPr id="32" name="Picture 31">
                <a:extLst>
                  <a:ext uri="{FF2B5EF4-FFF2-40B4-BE49-F238E27FC236}">
                    <a16:creationId xmlns:a16="http://schemas.microsoft.com/office/drawing/2014/main" id="{C05C8C06-65EA-45D1-950B-C98146B5354C}"/>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36994" b="77180" l="10000" r="90000"/>
                        </a14:imgEffect>
                      </a14:imgLayer>
                    </a14:imgProps>
                  </a:ext>
                </a:extLst>
              </a:blip>
              <a:srcRect t="31971" b="17797"/>
              <a:stretch/>
            </p:blipFill>
            <p:spPr>
              <a:xfrm rot="10800000">
                <a:off x="1093290" y="5814452"/>
                <a:ext cx="2533650" cy="909067"/>
              </a:xfrm>
              <a:prstGeom prst="rect">
                <a:avLst/>
              </a:prstGeom>
            </p:spPr>
          </p:pic>
          <p:pic>
            <p:nvPicPr>
              <p:cNvPr id="33" name="Picture 32">
                <a:extLst>
                  <a:ext uri="{FF2B5EF4-FFF2-40B4-BE49-F238E27FC236}">
                    <a16:creationId xmlns:a16="http://schemas.microsoft.com/office/drawing/2014/main" id="{0DF2D606-8974-47E9-A567-1E0926624917}"/>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36994" b="77180" l="10000" r="90000"/>
                        </a14:imgEffect>
                      </a14:imgLayer>
                    </a14:imgProps>
                  </a:ext>
                </a:extLst>
              </a:blip>
              <a:srcRect t="31971" b="17797"/>
              <a:stretch/>
            </p:blipFill>
            <p:spPr>
              <a:xfrm rot="10800000">
                <a:off x="300445" y="5961519"/>
                <a:ext cx="2533650" cy="909067"/>
              </a:xfrm>
              <a:prstGeom prst="rect">
                <a:avLst/>
              </a:prstGeom>
            </p:spPr>
          </p:pic>
        </p:grpSp>
        <p:sp>
          <p:nvSpPr>
            <p:cNvPr id="31" name="TextBox 30">
              <a:extLst>
                <a:ext uri="{FF2B5EF4-FFF2-40B4-BE49-F238E27FC236}">
                  <a16:creationId xmlns:a16="http://schemas.microsoft.com/office/drawing/2014/main" id="{1DE8E2A1-86A4-4B42-B0E1-64B70509FDD4}"/>
                </a:ext>
              </a:extLst>
            </p:cNvPr>
            <p:cNvSpPr txBox="1"/>
            <p:nvPr/>
          </p:nvSpPr>
          <p:spPr>
            <a:xfrm>
              <a:off x="391397" y="5565454"/>
              <a:ext cx="2533650" cy="954107"/>
            </a:xfrm>
            <a:prstGeom prst="rect">
              <a:avLst/>
            </a:prstGeom>
            <a:noFill/>
          </p:spPr>
          <p:txBody>
            <a:bodyPr wrap="square" lIns="91440" tIns="45720" rIns="91440" bIns="45720" rtlCol="0" anchor="t">
              <a:spAutoFit/>
            </a:bodyPr>
            <a:lstStyle/>
            <a:p>
              <a:pPr algn="ctr"/>
              <a:r>
                <a:rPr lang="en-GB" sz="1400" dirty="0">
                  <a:latin typeface="KG Primary Italics" panose="02000506000000020003" pitchFamily="2" charset="0"/>
                </a:rPr>
                <a:t>Developing</a:t>
              </a:r>
              <a:r>
                <a:rPr lang="en-GB" sz="1400" b="1" dirty="0">
                  <a:latin typeface="KG Primary Italics" panose="02000506000000020003" pitchFamily="2" charset="0"/>
                </a:rPr>
                <a:t> strong attachments </a:t>
              </a:r>
              <a:r>
                <a:rPr lang="en-GB" sz="1400" dirty="0">
                  <a:latin typeface="KG Primary Italics" panose="02000506000000020003" pitchFamily="2" charset="0"/>
                </a:rPr>
                <a:t>enabling children to </a:t>
              </a:r>
              <a:r>
                <a:rPr lang="en-GB" sz="1400" b="1" dirty="0">
                  <a:latin typeface="KG Primary Italics" panose="02000506000000020003" pitchFamily="2" charset="0"/>
                </a:rPr>
                <a:t>understand </a:t>
              </a:r>
              <a:r>
                <a:rPr lang="en-GB" sz="1400" dirty="0">
                  <a:latin typeface="KG Primary Italics" panose="02000506000000020003" pitchFamily="2" charset="0"/>
                </a:rPr>
                <a:t>their own </a:t>
              </a:r>
              <a:r>
                <a:rPr lang="en-GB" sz="1400" b="1" dirty="0">
                  <a:latin typeface="KG Primary Italics" panose="02000506000000020003" pitchFamily="2" charset="0"/>
                </a:rPr>
                <a:t>feelings </a:t>
              </a:r>
              <a:r>
                <a:rPr lang="en-GB" sz="1400" dirty="0">
                  <a:latin typeface="KG Primary Italics" panose="02000506000000020003" pitchFamily="2" charset="0"/>
                </a:rPr>
                <a:t>and those of others. </a:t>
              </a:r>
            </a:p>
          </p:txBody>
        </p:sp>
      </p:grpSp>
      <p:grpSp>
        <p:nvGrpSpPr>
          <p:cNvPr id="51" name="Group 50">
            <a:extLst>
              <a:ext uri="{FF2B5EF4-FFF2-40B4-BE49-F238E27FC236}">
                <a16:creationId xmlns:a16="http://schemas.microsoft.com/office/drawing/2014/main" id="{E2E1A9F3-09BE-4BF1-804D-9CC2F25B7FAB}"/>
              </a:ext>
            </a:extLst>
          </p:cNvPr>
          <p:cNvGrpSpPr/>
          <p:nvPr/>
        </p:nvGrpSpPr>
        <p:grpSpPr>
          <a:xfrm>
            <a:off x="9117740" y="5355448"/>
            <a:ext cx="3560587" cy="1283657"/>
            <a:chOff x="8586356" y="5358693"/>
            <a:chExt cx="3560587" cy="1283657"/>
          </a:xfrm>
        </p:grpSpPr>
        <p:grpSp>
          <p:nvGrpSpPr>
            <p:cNvPr id="36" name="Group 35">
              <a:extLst>
                <a:ext uri="{FF2B5EF4-FFF2-40B4-BE49-F238E27FC236}">
                  <a16:creationId xmlns:a16="http://schemas.microsoft.com/office/drawing/2014/main" id="{476AEE28-B139-44A5-99D5-5691CBE339A4}"/>
                </a:ext>
              </a:extLst>
            </p:cNvPr>
            <p:cNvGrpSpPr/>
            <p:nvPr/>
          </p:nvGrpSpPr>
          <p:grpSpPr>
            <a:xfrm>
              <a:off x="8586356" y="5358693"/>
              <a:ext cx="3560587" cy="1283657"/>
              <a:chOff x="789925" y="5439862"/>
              <a:chExt cx="3560587" cy="1283657"/>
            </a:xfrm>
          </p:grpSpPr>
          <p:pic>
            <p:nvPicPr>
              <p:cNvPr id="37" name="Picture 36">
                <a:extLst>
                  <a:ext uri="{FF2B5EF4-FFF2-40B4-BE49-F238E27FC236}">
                    <a16:creationId xmlns:a16="http://schemas.microsoft.com/office/drawing/2014/main" id="{62B7BD81-5D93-4E9B-9A7F-7BB31281D757}"/>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36994" b="77180" l="10000" r="90000"/>
                        </a14:imgEffect>
                      </a14:imgLayer>
                    </a14:imgProps>
                  </a:ext>
                </a:extLst>
              </a:blip>
              <a:srcRect t="31971" b="17797"/>
              <a:stretch/>
            </p:blipFill>
            <p:spPr>
              <a:xfrm rot="10800000">
                <a:off x="789925" y="5495925"/>
                <a:ext cx="2533650" cy="909067"/>
              </a:xfrm>
              <a:prstGeom prst="rect">
                <a:avLst/>
              </a:prstGeom>
            </p:spPr>
          </p:pic>
          <p:pic>
            <p:nvPicPr>
              <p:cNvPr id="38" name="Picture 37">
                <a:extLst>
                  <a:ext uri="{FF2B5EF4-FFF2-40B4-BE49-F238E27FC236}">
                    <a16:creationId xmlns:a16="http://schemas.microsoft.com/office/drawing/2014/main" id="{421DCAA0-243B-4568-AAA2-2FEBA146BB42}"/>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36994" b="77180" l="10000" r="90000"/>
                        </a14:imgEffect>
                      </a14:imgLayer>
                    </a14:imgProps>
                  </a:ext>
                </a:extLst>
              </a:blip>
              <a:srcRect t="31971" b="17797"/>
              <a:stretch/>
            </p:blipFill>
            <p:spPr>
              <a:xfrm rot="10800000">
                <a:off x="1093290" y="5814452"/>
                <a:ext cx="2533650" cy="909067"/>
              </a:xfrm>
              <a:prstGeom prst="rect">
                <a:avLst/>
              </a:prstGeom>
            </p:spPr>
          </p:pic>
          <p:pic>
            <p:nvPicPr>
              <p:cNvPr id="39" name="Picture 38">
                <a:extLst>
                  <a:ext uri="{FF2B5EF4-FFF2-40B4-BE49-F238E27FC236}">
                    <a16:creationId xmlns:a16="http://schemas.microsoft.com/office/drawing/2014/main" id="{5664F1CD-CFB2-4E9A-B7BF-0E71376C9E5B}"/>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36994" b="77180" l="10000" r="90000"/>
                        </a14:imgEffect>
                      </a14:imgLayer>
                    </a14:imgProps>
                  </a:ext>
                </a:extLst>
              </a:blip>
              <a:srcRect t="31971" b="17797"/>
              <a:stretch/>
            </p:blipFill>
            <p:spPr>
              <a:xfrm rot="10800000">
                <a:off x="1816862" y="5439862"/>
                <a:ext cx="2533650" cy="909067"/>
              </a:xfrm>
              <a:prstGeom prst="rect">
                <a:avLst/>
              </a:prstGeom>
            </p:spPr>
          </p:pic>
        </p:grpSp>
        <p:sp>
          <p:nvSpPr>
            <p:cNvPr id="35" name="TextBox 34">
              <a:extLst>
                <a:ext uri="{FF2B5EF4-FFF2-40B4-BE49-F238E27FC236}">
                  <a16:creationId xmlns:a16="http://schemas.microsoft.com/office/drawing/2014/main" id="{DA23BDC1-8D2D-44D3-A826-CAAA74B90523}"/>
                </a:ext>
              </a:extLst>
            </p:cNvPr>
            <p:cNvSpPr txBox="1"/>
            <p:nvPr/>
          </p:nvSpPr>
          <p:spPr>
            <a:xfrm>
              <a:off x="9073890" y="5632685"/>
              <a:ext cx="2533650" cy="738664"/>
            </a:xfrm>
            <a:prstGeom prst="rect">
              <a:avLst/>
            </a:prstGeom>
            <a:noFill/>
          </p:spPr>
          <p:txBody>
            <a:bodyPr wrap="square" lIns="91440" tIns="45720" rIns="91440" bIns="45720" rtlCol="0" anchor="t">
              <a:spAutoFit/>
            </a:bodyPr>
            <a:lstStyle/>
            <a:p>
              <a:pPr algn="ctr"/>
              <a:r>
                <a:rPr lang="en-GB" sz="1400" b="1" dirty="0">
                  <a:latin typeface="KG Primary Italics" panose="02000506000000020003" pitchFamily="2" charset="0"/>
                </a:rPr>
                <a:t>Developing that crucial life long love of reading, through high quality RWI sessions and high quality texts. </a:t>
              </a:r>
              <a:endParaRPr lang="en-GB" sz="1400" dirty="0">
                <a:latin typeface="KG Primary Italics" panose="02000506000000020003" pitchFamily="2" charset="0"/>
              </a:endParaRPr>
            </a:p>
          </p:txBody>
        </p:sp>
      </p:grpSp>
      <p:grpSp>
        <p:nvGrpSpPr>
          <p:cNvPr id="45" name="Group 44">
            <a:extLst>
              <a:ext uri="{FF2B5EF4-FFF2-40B4-BE49-F238E27FC236}">
                <a16:creationId xmlns:a16="http://schemas.microsoft.com/office/drawing/2014/main" id="{92407647-774C-4EE4-B70B-3825740F929B}"/>
              </a:ext>
            </a:extLst>
          </p:cNvPr>
          <p:cNvGrpSpPr/>
          <p:nvPr/>
        </p:nvGrpSpPr>
        <p:grpSpPr>
          <a:xfrm>
            <a:off x="3442411" y="5586197"/>
            <a:ext cx="3326495" cy="1332369"/>
            <a:chOff x="300445" y="5547056"/>
            <a:chExt cx="3326495" cy="1323530"/>
          </a:xfrm>
        </p:grpSpPr>
        <p:pic>
          <p:nvPicPr>
            <p:cNvPr id="46" name="Picture 45">
              <a:extLst>
                <a:ext uri="{FF2B5EF4-FFF2-40B4-BE49-F238E27FC236}">
                  <a16:creationId xmlns:a16="http://schemas.microsoft.com/office/drawing/2014/main" id="{F5E28B3A-42B4-4DB2-8A2B-1E5A9246A549}"/>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36994" b="77180" l="10000" r="90000"/>
                      </a14:imgEffect>
                    </a14:imgLayer>
                  </a14:imgProps>
                </a:ext>
              </a:extLst>
            </a:blip>
            <a:srcRect t="31971" b="17797"/>
            <a:stretch/>
          </p:blipFill>
          <p:spPr>
            <a:xfrm rot="10800000">
              <a:off x="658678" y="5547056"/>
              <a:ext cx="2533650" cy="909067"/>
            </a:xfrm>
            <a:prstGeom prst="rect">
              <a:avLst/>
            </a:prstGeom>
          </p:spPr>
        </p:pic>
        <p:pic>
          <p:nvPicPr>
            <p:cNvPr id="47" name="Picture 46">
              <a:extLst>
                <a:ext uri="{FF2B5EF4-FFF2-40B4-BE49-F238E27FC236}">
                  <a16:creationId xmlns:a16="http://schemas.microsoft.com/office/drawing/2014/main" id="{93E681BF-9CC2-43D3-81F3-0408B411C9EA}"/>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36994" b="77180" l="10000" r="90000"/>
                      </a14:imgEffect>
                    </a14:imgLayer>
                  </a14:imgProps>
                </a:ext>
              </a:extLst>
            </a:blip>
            <a:srcRect t="31971" b="17797"/>
            <a:stretch/>
          </p:blipFill>
          <p:spPr>
            <a:xfrm rot="10800000">
              <a:off x="1093290" y="5814452"/>
              <a:ext cx="2533650" cy="909067"/>
            </a:xfrm>
            <a:prstGeom prst="rect">
              <a:avLst/>
            </a:prstGeom>
          </p:spPr>
        </p:pic>
        <p:pic>
          <p:nvPicPr>
            <p:cNvPr id="48" name="Picture 47">
              <a:extLst>
                <a:ext uri="{FF2B5EF4-FFF2-40B4-BE49-F238E27FC236}">
                  <a16:creationId xmlns:a16="http://schemas.microsoft.com/office/drawing/2014/main" id="{AC538D67-07D2-4903-ADA7-763A5AE118A5}"/>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36994" b="77180" l="10000" r="90000"/>
                      </a14:imgEffect>
                    </a14:imgLayer>
                  </a14:imgProps>
                </a:ext>
              </a:extLst>
            </a:blip>
            <a:srcRect t="31971" b="17797"/>
            <a:stretch/>
          </p:blipFill>
          <p:spPr>
            <a:xfrm rot="10800000">
              <a:off x="300445" y="5961519"/>
              <a:ext cx="2533650" cy="909067"/>
            </a:xfrm>
            <a:prstGeom prst="rect">
              <a:avLst/>
            </a:prstGeom>
          </p:spPr>
        </p:pic>
      </p:grpSp>
      <p:grpSp>
        <p:nvGrpSpPr>
          <p:cNvPr id="50" name="Group 49">
            <a:extLst>
              <a:ext uri="{FF2B5EF4-FFF2-40B4-BE49-F238E27FC236}">
                <a16:creationId xmlns:a16="http://schemas.microsoft.com/office/drawing/2014/main" id="{63733DB2-33BE-4429-98D3-083B52E70EA6}"/>
              </a:ext>
            </a:extLst>
          </p:cNvPr>
          <p:cNvGrpSpPr/>
          <p:nvPr/>
        </p:nvGrpSpPr>
        <p:grpSpPr>
          <a:xfrm>
            <a:off x="2125230" y="5397811"/>
            <a:ext cx="6147377" cy="1372707"/>
            <a:chOff x="2130213" y="5337246"/>
            <a:chExt cx="6147377" cy="1372707"/>
          </a:xfrm>
        </p:grpSpPr>
        <p:grpSp>
          <p:nvGrpSpPr>
            <p:cNvPr id="40" name="Group 39">
              <a:extLst>
                <a:ext uri="{FF2B5EF4-FFF2-40B4-BE49-F238E27FC236}">
                  <a16:creationId xmlns:a16="http://schemas.microsoft.com/office/drawing/2014/main" id="{6D06752F-AF79-449E-A061-F3EA176081DE}"/>
                </a:ext>
              </a:extLst>
            </p:cNvPr>
            <p:cNvGrpSpPr/>
            <p:nvPr/>
          </p:nvGrpSpPr>
          <p:grpSpPr>
            <a:xfrm flipH="1">
              <a:off x="2130213" y="5337246"/>
              <a:ext cx="6147377" cy="1372707"/>
              <a:chOff x="658678" y="5359919"/>
              <a:chExt cx="5084297" cy="1363600"/>
            </a:xfrm>
          </p:grpSpPr>
          <p:pic>
            <p:nvPicPr>
              <p:cNvPr id="41" name="Picture 40">
                <a:extLst>
                  <a:ext uri="{FF2B5EF4-FFF2-40B4-BE49-F238E27FC236}">
                    <a16:creationId xmlns:a16="http://schemas.microsoft.com/office/drawing/2014/main" id="{418FABBA-36B3-408E-B614-0FF08EE058AB}"/>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36994" b="77180" l="10000" r="90000"/>
                        </a14:imgEffect>
                      </a14:imgLayer>
                    </a14:imgProps>
                  </a:ext>
                </a:extLst>
              </a:blip>
              <a:srcRect t="31971" b="17797"/>
              <a:stretch/>
            </p:blipFill>
            <p:spPr>
              <a:xfrm rot="10800000">
                <a:off x="658678" y="5547056"/>
                <a:ext cx="2533650" cy="909067"/>
              </a:xfrm>
              <a:prstGeom prst="rect">
                <a:avLst/>
              </a:prstGeom>
            </p:spPr>
          </p:pic>
          <p:pic>
            <p:nvPicPr>
              <p:cNvPr id="42" name="Picture 41">
                <a:extLst>
                  <a:ext uri="{FF2B5EF4-FFF2-40B4-BE49-F238E27FC236}">
                    <a16:creationId xmlns:a16="http://schemas.microsoft.com/office/drawing/2014/main" id="{71EDAF9C-FE30-427C-9F13-266E85EE2C12}"/>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36994" b="77180" l="10000" r="90000"/>
                        </a14:imgEffect>
                      </a14:imgLayer>
                    </a14:imgProps>
                  </a:ext>
                </a:extLst>
              </a:blip>
              <a:srcRect t="31971" b="17797"/>
              <a:stretch/>
            </p:blipFill>
            <p:spPr>
              <a:xfrm rot="10800000">
                <a:off x="1093290" y="5814452"/>
                <a:ext cx="2533650" cy="909067"/>
              </a:xfrm>
              <a:prstGeom prst="rect">
                <a:avLst/>
              </a:prstGeom>
            </p:spPr>
          </p:pic>
          <p:pic>
            <p:nvPicPr>
              <p:cNvPr id="43" name="Picture 42">
                <a:extLst>
                  <a:ext uri="{FF2B5EF4-FFF2-40B4-BE49-F238E27FC236}">
                    <a16:creationId xmlns:a16="http://schemas.microsoft.com/office/drawing/2014/main" id="{D89CC064-0F38-4672-BD82-7EB294BEC18A}"/>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36994" b="77180" l="10000" r="90000"/>
                        </a14:imgEffect>
                      </a14:imgLayer>
                    </a14:imgProps>
                  </a:ext>
                </a:extLst>
              </a:blip>
              <a:srcRect t="31971" b="17797"/>
              <a:stretch/>
            </p:blipFill>
            <p:spPr>
              <a:xfrm rot="10800000">
                <a:off x="3209325" y="5359919"/>
                <a:ext cx="2533650" cy="909067"/>
              </a:xfrm>
              <a:prstGeom prst="rect">
                <a:avLst/>
              </a:prstGeom>
            </p:spPr>
          </p:pic>
        </p:grpSp>
        <p:sp>
          <p:nvSpPr>
            <p:cNvPr id="44" name="Rectangle 43">
              <a:extLst>
                <a:ext uri="{FF2B5EF4-FFF2-40B4-BE49-F238E27FC236}">
                  <a16:creationId xmlns:a16="http://schemas.microsoft.com/office/drawing/2014/main" id="{E33691C2-CAE9-4D12-AA63-F56AFB37425A}"/>
                </a:ext>
              </a:extLst>
            </p:cNvPr>
            <p:cNvSpPr/>
            <p:nvPr/>
          </p:nvSpPr>
          <p:spPr>
            <a:xfrm>
              <a:off x="2956858" y="5684204"/>
              <a:ext cx="4166970" cy="954107"/>
            </a:xfrm>
            <a:prstGeom prst="rect">
              <a:avLst/>
            </a:prstGeom>
          </p:spPr>
          <p:txBody>
            <a:bodyPr wrap="square">
              <a:spAutoFit/>
            </a:bodyPr>
            <a:lstStyle/>
            <a:p>
              <a:pPr algn="ctr"/>
              <a:r>
                <a:rPr lang="en-GB" sz="1400" b="1" dirty="0">
                  <a:latin typeface="KG Primary Italics" panose="02000506000000020003" pitchFamily="2" charset="0"/>
                </a:rPr>
                <a:t>Modelling and using </a:t>
              </a:r>
              <a:r>
                <a:rPr lang="en-GB" sz="1400" b="1">
                  <a:latin typeface="KG Primary Italics" panose="02000506000000020003" pitchFamily="2" charset="0"/>
                </a:rPr>
                <a:t>high quality </a:t>
              </a:r>
              <a:r>
                <a:rPr lang="en-GB" sz="1400" b="1" dirty="0">
                  <a:latin typeface="KG Primary Italics" panose="02000506000000020003" pitchFamily="2" charset="0"/>
                </a:rPr>
                <a:t>back-and-forth interactions, </a:t>
              </a:r>
              <a:r>
                <a:rPr lang="en-GB" sz="1400" dirty="0">
                  <a:latin typeface="KG Primary Italics" panose="02000506000000020003" pitchFamily="2" charset="0"/>
                </a:rPr>
                <a:t>in a </a:t>
              </a:r>
              <a:r>
                <a:rPr lang="en-GB" sz="1400" b="1" dirty="0">
                  <a:latin typeface="KG Primary Italics" panose="02000506000000020003" pitchFamily="2" charset="0"/>
                </a:rPr>
                <a:t>language-rich, </a:t>
              </a:r>
              <a:r>
                <a:rPr lang="en-GB" sz="1400" b="1">
                  <a:latin typeface="KG Primary Italics" panose="02000506000000020003" pitchFamily="2" charset="0"/>
                </a:rPr>
                <a:t>communication friendly </a:t>
              </a:r>
              <a:r>
                <a:rPr lang="en-GB" sz="1400" b="1" dirty="0">
                  <a:latin typeface="KG Primary Italics" panose="02000506000000020003" pitchFamily="2" charset="0"/>
                </a:rPr>
                <a:t>environment </a:t>
              </a:r>
              <a:r>
                <a:rPr lang="en-GB" sz="1400" dirty="0">
                  <a:latin typeface="KG Primary Italics" panose="02000506000000020003" pitchFamily="2" charset="0"/>
                </a:rPr>
                <a:t>where </a:t>
              </a:r>
              <a:r>
                <a:rPr lang="en-GB" sz="1400" b="1" dirty="0">
                  <a:latin typeface="KG Primary Italics" panose="02000506000000020003" pitchFamily="2" charset="0"/>
                </a:rPr>
                <a:t>new vocabulary enables </a:t>
              </a:r>
              <a:r>
                <a:rPr lang="en-GB" sz="1400" dirty="0">
                  <a:latin typeface="KG Primary Italics" panose="02000506000000020003" pitchFamily="2" charset="0"/>
                </a:rPr>
                <a:t>children to make sense of and explain the world around them</a:t>
              </a:r>
              <a:r>
                <a:rPr lang="en-GB" sz="1400">
                  <a:latin typeface="KG Primary Italics" panose="02000506000000020003" pitchFamily="2" charset="0"/>
                </a:rPr>
                <a:t>. </a:t>
              </a:r>
              <a:endParaRPr lang="en-GB" sz="1400" dirty="0">
                <a:latin typeface="KG Primary Italics" panose="02000506000000020003" pitchFamily="2" charset="0"/>
              </a:endParaRPr>
            </a:p>
          </p:txBody>
        </p:sp>
      </p:grpSp>
      <p:grpSp>
        <p:nvGrpSpPr>
          <p:cNvPr id="52" name="Group 51">
            <a:extLst>
              <a:ext uri="{FF2B5EF4-FFF2-40B4-BE49-F238E27FC236}">
                <a16:creationId xmlns:a16="http://schemas.microsoft.com/office/drawing/2014/main" id="{9EDCB0F0-6D72-423B-8B31-9B3CD66F08CC}"/>
              </a:ext>
            </a:extLst>
          </p:cNvPr>
          <p:cNvGrpSpPr/>
          <p:nvPr/>
        </p:nvGrpSpPr>
        <p:grpSpPr>
          <a:xfrm>
            <a:off x="6764746" y="5443918"/>
            <a:ext cx="3560587" cy="1283657"/>
            <a:chOff x="8586356" y="5358693"/>
            <a:chExt cx="3560587" cy="1283657"/>
          </a:xfrm>
        </p:grpSpPr>
        <p:grpSp>
          <p:nvGrpSpPr>
            <p:cNvPr id="53" name="Group 52">
              <a:extLst>
                <a:ext uri="{FF2B5EF4-FFF2-40B4-BE49-F238E27FC236}">
                  <a16:creationId xmlns:a16="http://schemas.microsoft.com/office/drawing/2014/main" id="{AE744244-DE96-446C-BD36-F872C44024D9}"/>
                </a:ext>
              </a:extLst>
            </p:cNvPr>
            <p:cNvGrpSpPr/>
            <p:nvPr/>
          </p:nvGrpSpPr>
          <p:grpSpPr>
            <a:xfrm>
              <a:off x="8586356" y="5358693"/>
              <a:ext cx="3560587" cy="1283657"/>
              <a:chOff x="789925" y="5439862"/>
              <a:chExt cx="3560587" cy="1283657"/>
            </a:xfrm>
          </p:grpSpPr>
          <p:pic>
            <p:nvPicPr>
              <p:cNvPr id="55" name="Picture 54">
                <a:extLst>
                  <a:ext uri="{FF2B5EF4-FFF2-40B4-BE49-F238E27FC236}">
                    <a16:creationId xmlns:a16="http://schemas.microsoft.com/office/drawing/2014/main" id="{477EC112-D7E5-41E4-AC4E-085740FF3990}"/>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36994" b="77180" l="10000" r="90000"/>
                        </a14:imgEffect>
                      </a14:imgLayer>
                    </a14:imgProps>
                  </a:ext>
                </a:extLst>
              </a:blip>
              <a:srcRect t="31971" b="17797"/>
              <a:stretch/>
            </p:blipFill>
            <p:spPr>
              <a:xfrm rot="10800000">
                <a:off x="789925" y="5495925"/>
                <a:ext cx="2533650" cy="909067"/>
              </a:xfrm>
              <a:prstGeom prst="rect">
                <a:avLst/>
              </a:prstGeom>
            </p:spPr>
          </p:pic>
          <p:pic>
            <p:nvPicPr>
              <p:cNvPr id="56" name="Picture 55">
                <a:extLst>
                  <a:ext uri="{FF2B5EF4-FFF2-40B4-BE49-F238E27FC236}">
                    <a16:creationId xmlns:a16="http://schemas.microsoft.com/office/drawing/2014/main" id="{24BE8ECA-B2B1-42C6-A494-3168957D8C72}"/>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36994" b="77180" l="10000" r="90000"/>
                        </a14:imgEffect>
                      </a14:imgLayer>
                    </a14:imgProps>
                  </a:ext>
                </a:extLst>
              </a:blip>
              <a:srcRect t="31971" b="17797"/>
              <a:stretch/>
            </p:blipFill>
            <p:spPr>
              <a:xfrm rot="10800000">
                <a:off x="1093290" y="5814452"/>
                <a:ext cx="2533650" cy="909067"/>
              </a:xfrm>
              <a:prstGeom prst="rect">
                <a:avLst/>
              </a:prstGeom>
            </p:spPr>
          </p:pic>
          <p:pic>
            <p:nvPicPr>
              <p:cNvPr id="57" name="Picture 56">
                <a:extLst>
                  <a:ext uri="{FF2B5EF4-FFF2-40B4-BE49-F238E27FC236}">
                    <a16:creationId xmlns:a16="http://schemas.microsoft.com/office/drawing/2014/main" id="{BB2A1E17-6C54-44A8-8332-9B37E108901D}"/>
                  </a:ext>
                </a:extLst>
              </p:cNvPr>
              <p:cNvPicPr>
                <a:picLocks noChangeAspect="1"/>
              </p:cNvPicPr>
              <p:nvPr/>
            </p:nvPicPr>
            <p:blipFill rotWithShape="1">
              <a:blip r:embed="rId3">
                <a:extLst>
                  <a:ext uri="{BEBA8EAE-BF5A-486C-A8C5-ECC9F3942E4B}">
                    <a14:imgProps xmlns:a14="http://schemas.microsoft.com/office/drawing/2010/main">
                      <a14:imgLayer r:embed="rId4">
                        <a14:imgEffect>
                          <a14:backgroundRemoval t="36994" b="77180" l="10000" r="90000"/>
                        </a14:imgEffect>
                      </a14:imgLayer>
                    </a14:imgProps>
                  </a:ext>
                </a:extLst>
              </a:blip>
              <a:srcRect t="31971" b="17797"/>
              <a:stretch/>
            </p:blipFill>
            <p:spPr>
              <a:xfrm rot="10800000">
                <a:off x="1816862" y="5439862"/>
                <a:ext cx="2533650" cy="909067"/>
              </a:xfrm>
              <a:prstGeom prst="rect">
                <a:avLst/>
              </a:prstGeom>
            </p:spPr>
          </p:pic>
        </p:grpSp>
        <p:sp>
          <p:nvSpPr>
            <p:cNvPr id="54" name="TextBox 53">
              <a:extLst>
                <a:ext uri="{FF2B5EF4-FFF2-40B4-BE49-F238E27FC236}">
                  <a16:creationId xmlns:a16="http://schemas.microsoft.com/office/drawing/2014/main" id="{CC3A40D0-6D3E-4FE4-BED4-B3A6F062824D}"/>
                </a:ext>
              </a:extLst>
            </p:cNvPr>
            <p:cNvSpPr txBox="1"/>
            <p:nvPr/>
          </p:nvSpPr>
          <p:spPr>
            <a:xfrm>
              <a:off x="9073890" y="5632685"/>
              <a:ext cx="2533650" cy="738664"/>
            </a:xfrm>
            <a:prstGeom prst="rect">
              <a:avLst/>
            </a:prstGeom>
            <a:noFill/>
          </p:spPr>
          <p:txBody>
            <a:bodyPr wrap="square" lIns="91440" tIns="45720" rIns="91440" bIns="45720" rtlCol="0" anchor="t">
              <a:spAutoFit/>
            </a:bodyPr>
            <a:lstStyle/>
            <a:p>
              <a:pPr algn="ctr"/>
              <a:r>
                <a:rPr lang="en-GB" sz="1400" b="1" dirty="0">
                  <a:latin typeface="KG Primary Italics" panose="02000506000000020003" pitchFamily="2" charset="0"/>
                </a:rPr>
                <a:t>Developing fine and gross motor skills so that are able to be skilled and adept writers. </a:t>
              </a:r>
              <a:endParaRPr lang="en-GB" sz="1400" dirty="0">
                <a:latin typeface="KG Primary Italics" panose="02000506000000020003" pitchFamily="2" charset="0"/>
              </a:endParaRPr>
            </a:p>
          </p:txBody>
        </p:sp>
      </p:grpSp>
    </p:spTree>
    <p:extLst>
      <p:ext uri="{BB962C8B-B14F-4D97-AF65-F5344CB8AC3E}">
        <p14:creationId xmlns:p14="http://schemas.microsoft.com/office/powerpoint/2010/main" val="31393684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88321a66-5521-4f7e-bd27-232fc1c6b238" xsi:nil="true"/>
    <lcf76f155ced4ddcb4097134ff3c332f xmlns="b8fa56cd-bd26-40e9-a9db-e9318df3c040">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D1390475D7C0644A35D317BAFC64F70" ma:contentTypeVersion="17" ma:contentTypeDescription="Create a new document." ma:contentTypeScope="" ma:versionID="a5999188c35c144e3738dd753c93695f">
  <xsd:schema xmlns:xsd="http://www.w3.org/2001/XMLSchema" xmlns:xs="http://www.w3.org/2001/XMLSchema" xmlns:p="http://schemas.microsoft.com/office/2006/metadata/properties" xmlns:ns2="b8fa56cd-bd26-40e9-a9db-e9318df3c040" xmlns:ns3="88321a66-5521-4f7e-bd27-232fc1c6b238" targetNamespace="http://schemas.microsoft.com/office/2006/metadata/properties" ma:root="true" ma:fieldsID="4640934f8b7844a05a696123ef913c69" ns2:_="" ns3:_="">
    <xsd:import namespace="b8fa56cd-bd26-40e9-a9db-e9318df3c040"/>
    <xsd:import namespace="88321a66-5521-4f7e-bd27-232fc1c6b23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fa56cd-bd26-40e9-a9db-e9318df3c04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feda259-1539-4d30-9446-5babb02b380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8321a66-5521-4f7e-bd27-232fc1c6b23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16f9b51-e21f-431e-8c16-b2d042e4633d}" ma:internalName="TaxCatchAll" ma:showField="CatchAllData" ma:web="88321a66-5521-4f7e-bd27-232fc1c6b23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3167281-2F9A-4F99-93DD-36000E07A3A3}">
  <ds:schemaRefs>
    <ds:schemaRef ds:uri="http://purl.org/dc/dcmitype/"/>
    <ds:schemaRef ds:uri="http://schemas.microsoft.com/office/2006/documentManagement/types"/>
    <ds:schemaRef ds:uri="http://purl.org/dc/elements/1.1/"/>
    <ds:schemaRef ds:uri="http://schemas.microsoft.com/office/infopath/2007/PartnerControls"/>
    <ds:schemaRef ds:uri="b8fa56cd-bd26-40e9-a9db-e9318df3c040"/>
    <ds:schemaRef ds:uri="88321a66-5521-4f7e-bd27-232fc1c6b238"/>
    <ds:schemaRef ds:uri="http://purl.org/dc/terms/"/>
    <ds:schemaRef ds:uri="http://schemas.openxmlformats.org/package/2006/metadata/core-properti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187BB5C1-B8CA-4547-A361-CA47D42958C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8fa56cd-bd26-40e9-a9db-e9318df3c040"/>
    <ds:schemaRef ds:uri="88321a66-5521-4f7e-bd27-232fc1c6b23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14CA878-9C05-4A00-9553-BA8841ADC40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180</TotalTime>
  <Words>382</Words>
  <Application>Microsoft Office PowerPoint</Application>
  <PresentationFormat>Widescreen</PresentationFormat>
  <Paragraphs>23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KG Primary Italics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Helen Bartle</dc:creator>
  <cp:lastModifiedBy>Megan White</cp:lastModifiedBy>
  <cp:revision>7</cp:revision>
  <cp:lastPrinted>2023-10-13T12:39:10Z</cp:lastPrinted>
  <dcterms:created xsi:type="dcterms:W3CDTF">2023-02-22T10:43:30Z</dcterms:created>
  <dcterms:modified xsi:type="dcterms:W3CDTF">2023-11-06T09:46:06Z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0x0101004D1390475D7C0644A35D317BAFC64F70</vt:lpwstr>
  </property>
  <property fmtid="{D5CDD505-2E9C-101B-9397-08002B2CF9AE}" pid="3" name="MediaServiceImageTags">
    <vt:lpwstr/>
  </property>
</Properties>
</file>